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3"/>
  </p:notesMasterIdLst>
  <p:sldIdLst>
    <p:sldId id="259" r:id="rId2"/>
  </p:sldIdLst>
  <p:sldSz cx="29111575" cy="2881947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115" autoAdjust="0"/>
    <p:restoredTop sz="94660"/>
  </p:normalViewPr>
  <p:slideViewPr>
    <p:cSldViewPr snapToGrid="0">
      <p:cViewPr>
        <p:scale>
          <a:sx n="50" d="100"/>
          <a:sy n="50" d="100"/>
        </p:scale>
        <p:origin x="-1046" y="-28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C6E902-C296-4CAA-BF59-26116D83A979}" type="datetimeFigureOut">
              <a:rPr kumimoji="1" lang="ja-JP" altLang="en-US" smtClean="0"/>
              <a:t>2022/4/19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870075" y="1143000"/>
            <a:ext cx="31178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2DD4C1-69B1-40F7-8F27-F0D203BBE9A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399529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818285" rtl="0" eaLnBrk="1" latinLnBrk="0" hangingPunct="1">
      <a:defRPr kumimoji="1" sz="2387" kern="1200">
        <a:solidFill>
          <a:schemeClr val="tx1"/>
        </a:solidFill>
        <a:latin typeface="+mn-lt"/>
        <a:ea typeface="+mn-ea"/>
        <a:cs typeface="+mn-cs"/>
      </a:defRPr>
    </a:lvl1pPr>
    <a:lvl2pPr marL="909142" algn="l" defTabSz="1818285" rtl="0" eaLnBrk="1" latinLnBrk="0" hangingPunct="1">
      <a:defRPr kumimoji="1" sz="2387" kern="1200">
        <a:solidFill>
          <a:schemeClr val="tx1"/>
        </a:solidFill>
        <a:latin typeface="+mn-lt"/>
        <a:ea typeface="+mn-ea"/>
        <a:cs typeface="+mn-cs"/>
      </a:defRPr>
    </a:lvl2pPr>
    <a:lvl3pPr marL="1818285" algn="l" defTabSz="1818285" rtl="0" eaLnBrk="1" latinLnBrk="0" hangingPunct="1">
      <a:defRPr kumimoji="1" sz="2387" kern="1200">
        <a:solidFill>
          <a:schemeClr val="tx1"/>
        </a:solidFill>
        <a:latin typeface="+mn-lt"/>
        <a:ea typeface="+mn-ea"/>
        <a:cs typeface="+mn-cs"/>
      </a:defRPr>
    </a:lvl3pPr>
    <a:lvl4pPr marL="2727427" algn="l" defTabSz="1818285" rtl="0" eaLnBrk="1" latinLnBrk="0" hangingPunct="1">
      <a:defRPr kumimoji="1" sz="2387" kern="1200">
        <a:solidFill>
          <a:schemeClr val="tx1"/>
        </a:solidFill>
        <a:latin typeface="+mn-lt"/>
        <a:ea typeface="+mn-ea"/>
        <a:cs typeface="+mn-cs"/>
      </a:defRPr>
    </a:lvl4pPr>
    <a:lvl5pPr marL="3636570" algn="l" defTabSz="1818285" rtl="0" eaLnBrk="1" latinLnBrk="0" hangingPunct="1">
      <a:defRPr kumimoji="1" sz="2387" kern="1200">
        <a:solidFill>
          <a:schemeClr val="tx1"/>
        </a:solidFill>
        <a:latin typeface="+mn-lt"/>
        <a:ea typeface="+mn-ea"/>
        <a:cs typeface="+mn-cs"/>
      </a:defRPr>
    </a:lvl5pPr>
    <a:lvl6pPr marL="4545714" algn="l" defTabSz="1818285" rtl="0" eaLnBrk="1" latinLnBrk="0" hangingPunct="1">
      <a:defRPr kumimoji="1" sz="2387" kern="1200">
        <a:solidFill>
          <a:schemeClr val="tx1"/>
        </a:solidFill>
        <a:latin typeface="+mn-lt"/>
        <a:ea typeface="+mn-ea"/>
        <a:cs typeface="+mn-cs"/>
      </a:defRPr>
    </a:lvl6pPr>
    <a:lvl7pPr marL="5454856" algn="l" defTabSz="1818285" rtl="0" eaLnBrk="1" latinLnBrk="0" hangingPunct="1">
      <a:defRPr kumimoji="1" sz="2387" kern="1200">
        <a:solidFill>
          <a:schemeClr val="tx1"/>
        </a:solidFill>
        <a:latin typeface="+mn-lt"/>
        <a:ea typeface="+mn-ea"/>
        <a:cs typeface="+mn-cs"/>
      </a:defRPr>
    </a:lvl7pPr>
    <a:lvl8pPr marL="6363999" algn="l" defTabSz="1818285" rtl="0" eaLnBrk="1" latinLnBrk="0" hangingPunct="1">
      <a:defRPr kumimoji="1" sz="2387" kern="1200">
        <a:solidFill>
          <a:schemeClr val="tx1"/>
        </a:solidFill>
        <a:latin typeface="+mn-lt"/>
        <a:ea typeface="+mn-ea"/>
        <a:cs typeface="+mn-cs"/>
      </a:defRPr>
    </a:lvl8pPr>
    <a:lvl9pPr marL="7273141" algn="l" defTabSz="1818285" rtl="0" eaLnBrk="1" latinLnBrk="0" hangingPunct="1">
      <a:defRPr kumimoji="1" sz="2387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1870075" y="1143000"/>
            <a:ext cx="3117850" cy="3086100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2DD4C1-69B1-40F7-8F27-F0D203BBE9A1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102743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83368" y="4716523"/>
            <a:ext cx="24744839" cy="10033447"/>
          </a:xfrm>
        </p:spPr>
        <p:txBody>
          <a:bodyPr anchor="b"/>
          <a:lstStyle>
            <a:lvl1pPr algn="ctr">
              <a:defRPr sz="19102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38947" y="15136898"/>
            <a:ext cx="21833681" cy="6958033"/>
          </a:xfrm>
        </p:spPr>
        <p:txBody>
          <a:bodyPr/>
          <a:lstStyle>
            <a:lvl1pPr marL="0" indent="0" algn="ctr">
              <a:buNone/>
              <a:defRPr sz="7641"/>
            </a:lvl1pPr>
            <a:lvl2pPr marL="1455588" indent="0" algn="ctr">
              <a:buNone/>
              <a:defRPr sz="6367"/>
            </a:lvl2pPr>
            <a:lvl3pPr marL="2911175" indent="0" algn="ctr">
              <a:buNone/>
              <a:defRPr sz="5731"/>
            </a:lvl3pPr>
            <a:lvl4pPr marL="4366763" indent="0" algn="ctr">
              <a:buNone/>
              <a:defRPr sz="5094"/>
            </a:lvl4pPr>
            <a:lvl5pPr marL="5822351" indent="0" algn="ctr">
              <a:buNone/>
              <a:defRPr sz="5094"/>
            </a:lvl5pPr>
            <a:lvl6pPr marL="7277938" indent="0" algn="ctr">
              <a:buNone/>
              <a:defRPr sz="5094"/>
            </a:lvl6pPr>
            <a:lvl7pPr marL="8733526" indent="0" algn="ctr">
              <a:buNone/>
              <a:defRPr sz="5094"/>
            </a:lvl7pPr>
            <a:lvl8pPr marL="10189113" indent="0" algn="ctr">
              <a:buNone/>
              <a:defRPr sz="5094"/>
            </a:lvl8pPr>
            <a:lvl9pPr marL="11644701" indent="0" algn="ctr">
              <a:buNone/>
              <a:defRPr sz="5094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3F1F0-6053-407B-A100-34725983F159}" type="datetimeFigureOut">
              <a:rPr kumimoji="1" lang="ja-JP" altLang="en-US" smtClean="0"/>
              <a:t>2022/4/19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9D8AA-C750-46EF-8585-DDBAC51D9BE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204422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3F1F0-6053-407B-A100-34725983F159}" type="datetimeFigureOut">
              <a:rPr kumimoji="1" lang="ja-JP" altLang="en-US" smtClean="0"/>
              <a:t>2022/4/19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9D8AA-C750-46EF-8585-DDBAC51D9BE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965641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0832973" y="1534370"/>
            <a:ext cx="6277183" cy="24423173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001423" y="1534370"/>
            <a:ext cx="18467655" cy="24423173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3F1F0-6053-407B-A100-34725983F159}" type="datetimeFigureOut">
              <a:rPr kumimoji="1" lang="ja-JP" altLang="en-US" smtClean="0"/>
              <a:t>2022/4/19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9D8AA-C750-46EF-8585-DDBAC51D9BE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327841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3F1F0-6053-407B-A100-34725983F159}" type="datetimeFigureOut">
              <a:rPr kumimoji="1" lang="ja-JP" altLang="en-US" smtClean="0"/>
              <a:t>2022/4/19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9D8AA-C750-46EF-8585-DDBAC51D9BE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070350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6260" y="7184864"/>
            <a:ext cx="25108733" cy="11988099"/>
          </a:xfrm>
        </p:spPr>
        <p:txBody>
          <a:bodyPr anchor="b"/>
          <a:lstStyle>
            <a:lvl1pPr>
              <a:defRPr sz="19102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86260" y="19286375"/>
            <a:ext cx="25108733" cy="6304258"/>
          </a:xfrm>
        </p:spPr>
        <p:txBody>
          <a:bodyPr/>
          <a:lstStyle>
            <a:lvl1pPr marL="0" indent="0">
              <a:buNone/>
              <a:defRPr sz="7641">
                <a:solidFill>
                  <a:schemeClr val="tx1"/>
                </a:solidFill>
              </a:defRPr>
            </a:lvl1pPr>
            <a:lvl2pPr marL="1455588" indent="0">
              <a:buNone/>
              <a:defRPr sz="6367">
                <a:solidFill>
                  <a:schemeClr val="tx1">
                    <a:tint val="75000"/>
                  </a:schemeClr>
                </a:solidFill>
              </a:defRPr>
            </a:lvl2pPr>
            <a:lvl3pPr marL="2911175" indent="0">
              <a:buNone/>
              <a:defRPr sz="5731">
                <a:solidFill>
                  <a:schemeClr val="tx1">
                    <a:tint val="75000"/>
                  </a:schemeClr>
                </a:solidFill>
              </a:defRPr>
            </a:lvl3pPr>
            <a:lvl4pPr marL="4366763" indent="0">
              <a:buNone/>
              <a:defRPr sz="5094">
                <a:solidFill>
                  <a:schemeClr val="tx1">
                    <a:tint val="75000"/>
                  </a:schemeClr>
                </a:solidFill>
              </a:defRPr>
            </a:lvl4pPr>
            <a:lvl5pPr marL="5822351" indent="0">
              <a:buNone/>
              <a:defRPr sz="5094">
                <a:solidFill>
                  <a:schemeClr val="tx1">
                    <a:tint val="75000"/>
                  </a:schemeClr>
                </a:solidFill>
              </a:defRPr>
            </a:lvl5pPr>
            <a:lvl6pPr marL="7277938" indent="0">
              <a:buNone/>
              <a:defRPr sz="5094">
                <a:solidFill>
                  <a:schemeClr val="tx1">
                    <a:tint val="75000"/>
                  </a:schemeClr>
                </a:solidFill>
              </a:defRPr>
            </a:lvl6pPr>
            <a:lvl7pPr marL="8733526" indent="0">
              <a:buNone/>
              <a:defRPr sz="5094">
                <a:solidFill>
                  <a:schemeClr val="tx1">
                    <a:tint val="75000"/>
                  </a:schemeClr>
                </a:solidFill>
              </a:defRPr>
            </a:lvl7pPr>
            <a:lvl8pPr marL="10189113" indent="0">
              <a:buNone/>
              <a:defRPr sz="5094">
                <a:solidFill>
                  <a:schemeClr val="tx1">
                    <a:tint val="75000"/>
                  </a:schemeClr>
                </a:solidFill>
              </a:defRPr>
            </a:lvl8pPr>
            <a:lvl9pPr marL="11644701" indent="0">
              <a:buNone/>
              <a:defRPr sz="509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3F1F0-6053-407B-A100-34725983F159}" type="datetimeFigureOut">
              <a:rPr kumimoji="1" lang="ja-JP" altLang="en-US" smtClean="0"/>
              <a:t>2022/4/19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9D8AA-C750-46EF-8585-DDBAC51D9BE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667036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001421" y="7671851"/>
            <a:ext cx="12372419" cy="18285692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737735" y="7671851"/>
            <a:ext cx="12372419" cy="18285692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3F1F0-6053-407B-A100-34725983F159}" type="datetimeFigureOut">
              <a:rPr kumimoji="1" lang="ja-JP" altLang="en-US" smtClean="0"/>
              <a:t>2022/4/19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9D8AA-C750-46EF-8585-DDBAC51D9BE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499627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05213" y="1534377"/>
            <a:ext cx="25108733" cy="557043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05216" y="7064776"/>
            <a:ext cx="12315559" cy="3462338"/>
          </a:xfrm>
        </p:spPr>
        <p:txBody>
          <a:bodyPr anchor="b"/>
          <a:lstStyle>
            <a:lvl1pPr marL="0" indent="0">
              <a:buNone/>
              <a:defRPr sz="7641" b="1"/>
            </a:lvl1pPr>
            <a:lvl2pPr marL="1455588" indent="0">
              <a:buNone/>
              <a:defRPr sz="6367" b="1"/>
            </a:lvl2pPr>
            <a:lvl3pPr marL="2911175" indent="0">
              <a:buNone/>
              <a:defRPr sz="5731" b="1"/>
            </a:lvl3pPr>
            <a:lvl4pPr marL="4366763" indent="0">
              <a:buNone/>
              <a:defRPr sz="5094" b="1"/>
            </a:lvl4pPr>
            <a:lvl5pPr marL="5822351" indent="0">
              <a:buNone/>
              <a:defRPr sz="5094" b="1"/>
            </a:lvl5pPr>
            <a:lvl6pPr marL="7277938" indent="0">
              <a:buNone/>
              <a:defRPr sz="5094" b="1"/>
            </a:lvl6pPr>
            <a:lvl7pPr marL="8733526" indent="0">
              <a:buNone/>
              <a:defRPr sz="5094" b="1"/>
            </a:lvl7pPr>
            <a:lvl8pPr marL="10189113" indent="0">
              <a:buNone/>
              <a:defRPr sz="5094" b="1"/>
            </a:lvl8pPr>
            <a:lvl9pPr marL="11644701" indent="0">
              <a:buNone/>
              <a:defRPr sz="5094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005216" y="10527114"/>
            <a:ext cx="12315559" cy="15483799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737737" y="7064776"/>
            <a:ext cx="12376211" cy="3462338"/>
          </a:xfrm>
        </p:spPr>
        <p:txBody>
          <a:bodyPr anchor="b"/>
          <a:lstStyle>
            <a:lvl1pPr marL="0" indent="0">
              <a:buNone/>
              <a:defRPr sz="7641" b="1"/>
            </a:lvl1pPr>
            <a:lvl2pPr marL="1455588" indent="0">
              <a:buNone/>
              <a:defRPr sz="6367" b="1"/>
            </a:lvl2pPr>
            <a:lvl3pPr marL="2911175" indent="0">
              <a:buNone/>
              <a:defRPr sz="5731" b="1"/>
            </a:lvl3pPr>
            <a:lvl4pPr marL="4366763" indent="0">
              <a:buNone/>
              <a:defRPr sz="5094" b="1"/>
            </a:lvl4pPr>
            <a:lvl5pPr marL="5822351" indent="0">
              <a:buNone/>
              <a:defRPr sz="5094" b="1"/>
            </a:lvl5pPr>
            <a:lvl6pPr marL="7277938" indent="0">
              <a:buNone/>
              <a:defRPr sz="5094" b="1"/>
            </a:lvl6pPr>
            <a:lvl7pPr marL="8733526" indent="0">
              <a:buNone/>
              <a:defRPr sz="5094" b="1"/>
            </a:lvl7pPr>
            <a:lvl8pPr marL="10189113" indent="0">
              <a:buNone/>
              <a:defRPr sz="5094" b="1"/>
            </a:lvl8pPr>
            <a:lvl9pPr marL="11644701" indent="0">
              <a:buNone/>
              <a:defRPr sz="5094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737737" y="10527114"/>
            <a:ext cx="12376211" cy="15483799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3F1F0-6053-407B-A100-34725983F159}" type="datetimeFigureOut">
              <a:rPr kumimoji="1" lang="ja-JP" altLang="en-US" smtClean="0"/>
              <a:t>2022/4/19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9D8AA-C750-46EF-8585-DDBAC51D9BE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492744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3F1F0-6053-407B-A100-34725983F159}" type="datetimeFigureOut">
              <a:rPr kumimoji="1" lang="ja-JP" altLang="en-US" smtClean="0"/>
              <a:t>2022/4/19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9D8AA-C750-46EF-8585-DDBAC51D9BE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223932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3F1F0-6053-407B-A100-34725983F159}" type="datetimeFigureOut">
              <a:rPr kumimoji="1" lang="ja-JP" altLang="en-US" smtClean="0"/>
              <a:t>2022/4/19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9D8AA-C750-46EF-8585-DDBAC51D9BE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799307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05212" y="1921298"/>
            <a:ext cx="9389241" cy="6724544"/>
          </a:xfrm>
        </p:spPr>
        <p:txBody>
          <a:bodyPr anchor="b"/>
          <a:lstStyle>
            <a:lvl1pPr>
              <a:defRPr sz="10188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376211" y="4149477"/>
            <a:ext cx="14737735" cy="20480507"/>
          </a:xfrm>
        </p:spPr>
        <p:txBody>
          <a:bodyPr/>
          <a:lstStyle>
            <a:lvl1pPr>
              <a:defRPr sz="10188"/>
            </a:lvl1pPr>
            <a:lvl2pPr>
              <a:defRPr sz="8914"/>
            </a:lvl2pPr>
            <a:lvl3pPr>
              <a:defRPr sz="7641"/>
            </a:lvl3pPr>
            <a:lvl4pPr>
              <a:defRPr sz="6367"/>
            </a:lvl4pPr>
            <a:lvl5pPr>
              <a:defRPr sz="6367"/>
            </a:lvl5pPr>
            <a:lvl6pPr>
              <a:defRPr sz="6367"/>
            </a:lvl6pPr>
            <a:lvl7pPr>
              <a:defRPr sz="6367"/>
            </a:lvl7pPr>
            <a:lvl8pPr>
              <a:defRPr sz="6367"/>
            </a:lvl8pPr>
            <a:lvl9pPr>
              <a:defRPr sz="6367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05212" y="8645842"/>
            <a:ext cx="9389241" cy="16017493"/>
          </a:xfrm>
        </p:spPr>
        <p:txBody>
          <a:bodyPr/>
          <a:lstStyle>
            <a:lvl1pPr marL="0" indent="0">
              <a:buNone/>
              <a:defRPr sz="5094"/>
            </a:lvl1pPr>
            <a:lvl2pPr marL="1455588" indent="0">
              <a:buNone/>
              <a:defRPr sz="4457"/>
            </a:lvl2pPr>
            <a:lvl3pPr marL="2911175" indent="0">
              <a:buNone/>
              <a:defRPr sz="3820"/>
            </a:lvl3pPr>
            <a:lvl4pPr marL="4366763" indent="0">
              <a:buNone/>
              <a:defRPr sz="3184"/>
            </a:lvl4pPr>
            <a:lvl5pPr marL="5822351" indent="0">
              <a:buNone/>
              <a:defRPr sz="3184"/>
            </a:lvl5pPr>
            <a:lvl6pPr marL="7277938" indent="0">
              <a:buNone/>
              <a:defRPr sz="3184"/>
            </a:lvl6pPr>
            <a:lvl7pPr marL="8733526" indent="0">
              <a:buNone/>
              <a:defRPr sz="3184"/>
            </a:lvl7pPr>
            <a:lvl8pPr marL="10189113" indent="0">
              <a:buNone/>
              <a:defRPr sz="3184"/>
            </a:lvl8pPr>
            <a:lvl9pPr marL="11644701" indent="0">
              <a:buNone/>
              <a:defRPr sz="3184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3F1F0-6053-407B-A100-34725983F159}" type="datetimeFigureOut">
              <a:rPr kumimoji="1" lang="ja-JP" altLang="en-US" smtClean="0"/>
              <a:t>2022/4/19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9D8AA-C750-46EF-8585-DDBAC51D9BE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441061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05212" y="1921298"/>
            <a:ext cx="9389241" cy="6724544"/>
          </a:xfrm>
        </p:spPr>
        <p:txBody>
          <a:bodyPr anchor="b"/>
          <a:lstStyle>
            <a:lvl1pPr>
              <a:defRPr sz="10188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376211" y="4149477"/>
            <a:ext cx="14737735" cy="20480507"/>
          </a:xfrm>
        </p:spPr>
        <p:txBody>
          <a:bodyPr anchor="t"/>
          <a:lstStyle>
            <a:lvl1pPr marL="0" indent="0">
              <a:buNone/>
              <a:defRPr sz="10188"/>
            </a:lvl1pPr>
            <a:lvl2pPr marL="1455588" indent="0">
              <a:buNone/>
              <a:defRPr sz="8914"/>
            </a:lvl2pPr>
            <a:lvl3pPr marL="2911175" indent="0">
              <a:buNone/>
              <a:defRPr sz="7641"/>
            </a:lvl3pPr>
            <a:lvl4pPr marL="4366763" indent="0">
              <a:buNone/>
              <a:defRPr sz="6367"/>
            </a:lvl4pPr>
            <a:lvl5pPr marL="5822351" indent="0">
              <a:buNone/>
              <a:defRPr sz="6367"/>
            </a:lvl5pPr>
            <a:lvl6pPr marL="7277938" indent="0">
              <a:buNone/>
              <a:defRPr sz="6367"/>
            </a:lvl6pPr>
            <a:lvl7pPr marL="8733526" indent="0">
              <a:buNone/>
              <a:defRPr sz="6367"/>
            </a:lvl7pPr>
            <a:lvl8pPr marL="10189113" indent="0">
              <a:buNone/>
              <a:defRPr sz="6367"/>
            </a:lvl8pPr>
            <a:lvl9pPr marL="11644701" indent="0">
              <a:buNone/>
              <a:defRPr sz="6367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05212" y="8645842"/>
            <a:ext cx="9389241" cy="16017493"/>
          </a:xfrm>
        </p:spPr>
        <p:txBody>
          <a:bodyPr/>
          <a:lstStyle>
            <a:lvl1pPr marL="0" indent="0">
              <a:buNone/>
              <a:defRPr sz="5094"/>
            </a:lvl1pPr>
            <a:lvl2pPr marL="1455588" indent="0">
              <a:buNone/>
              <a:defRPr sz="4457"/>
            </a:lvl2pPr>
            <a:lvl3pPr marL="2911175" indent="0">
              <a:buNone/>
              <a:defRPr sz="3820"/>
            </a:lvl3pPr>
            <a:lvl4pPr marL="4366763" indent="0">
              <a:buNone/>
              <a:defRPr sz="3184"/>
            </a:lvl4pPr>
            <a:lvl5pPr marL="5822351" indent="0">
              <a:buNone/>
              <a:defRPr sz="3184"/>
            </a:lvl5pPr>
            <a:lvl6pPr marL="7277938" indent="0">
              <a:buNone/>
              <a:defRPr sz="3184"/>
            </a:lvl6pPr>
            <a:lvl7pPr marL="8733526" indent="0">
              <a:buNone/>
              <a:defRPr sz="3184"/>
            </a:lvl7pPr>
            <a:lvl8pPr marL="10189113" indent="0">
              <a:buNone/>
              <a:defRPr sz="3184"/>
            </a:lvl8pPr>
            <a:lvl9pPr marL="11644701" indent="0">
              <a:buNone/>
              <a:defRPr sz="3184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3F1F0-6053-407B-A100-34725983F159}" type="datetimeFigureOut">
              <a:rPr kumimoji="1" lang="ja-JP" altLang="en-US" smtClean="0"/>
              <a:t>2022/4/19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9D8AA-C750-46EF-8585-DDBAC51D9BE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108070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01421" y="1534377"/>
            <a:ext cx="25108733" cy="55704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01421" y="7671851"/>
            <a:ext cx="25108733" cy="182856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001421" y="26711390"/>
            <a:ext cx="6550104" cy="15343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8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E3F1F0-6053-407B-A100-34725983F159}" type="datetimeFigureOut">
              <a:rPr kumimoji="1" lang="ja-JP" altLang="en-US" smtClean="0"/>
              <a:t>2022/4/19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643209" y="26711390"/>
            <a:ext cx="9825157" cy="15343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8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0560050" y="26711390"/>
            <a:ext cx="6550104" cy="15343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8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69D8AA-C750-46EF-8585-DDBAC51D9BE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16529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2911175" rtl="0" eaLnBrk="1" latinLnBrk="0" hangingPunct="1">
        <a:lnSpc>
          <a:spcPct val="90000"/>
        </a:lnSpc>
        <a:spcBef>
          <a:spcPct val="0"/>
        </a:spcBef>
        <a:buNone/>
        <a:defRPr kumimoji="1" sz="1400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727794" indent="-727794" algn="l" defTabSz="2911175" rtl="0" eaLnBrk="1" latinLnBrk="0" hangingPunct="1">
        <a:lnSpc>
          <a:spcPct val="90000"/>
        </a:lnSpc>
        <a:spcBef>
          <a:spcPts val="3184"/>
        </a:spcBef>
        <a:buFont typeface="Arial" panose="020B0604020202020204" pitchFamily="34" charset="0"/>
        <a:buChar char="•"/>
        <a:defRPr kumimoji="1" sz="8914" kern="1200">
          <a:solidFill>
            <a:schemeClr val="tx1"/>
          </a:solidFill>
          <a:latin typeface="+mn-lt"/>
          <a:ea typeface="+mn-ea"/>
          <a:cs typeface="+mn-cs"/>
        </a:defRPr>
      </a:lvl1pPr>
      <a:lvl2pPr marL="2183381" indent="-727794" algn="l" defTabSz="2911175" rtl="0" eaLnBrk="1" latinLnBrk="0" hangingPunct="1">
        <a:lnSpc>
          <a:spcPct val="90000"/>
        </a:lnSpc>
        <a:spcBef>
          <a:spcPts val="1592"/>
        </a:spcBef>
        <a:buFont typeface="Arial" panose="020B0604020202020204" pitchFamily="34" charset="0"/>
        <a:buChar char="•"/>
        <a:defRPr kumimoji="1" sz="7641" kern="1200">
          <a:solidFill>
            <a:schemeClr val="tx1"/>
          </a:solidFill>
          <a:latin typeface="+mn-lt"/>
          <a:ea typeface="+mn-ea"/>
          <a:cs typeface="+mn-cs"/>
        </a:defRPr>
      </a:lvl2pPr>
      <a:lvl3pPr marL="3638969" indent="-727794" algn="l" defTabSz="2911175" rtl="0" eaLnBrk="1" latinLnBrk="0" hangingPunct="1">
        <a:lnSpc>
          <a:spcPct val="90000"/>
        </a:lnSpc>
        <a:spcBef>
          <a:spcPts val="1592"/>
        </a:spcBef>
        <a:buFont typeface="Arial" panose="020B0604020202020204" pitchFamily="34" charset="0"/>
        <a:buChar char="•"/>
        <a:defRPr kumimoji="1" sz="6367" kern="1200">
          <a:solidFill>
            <a:schemeClr val="tx1"/>
          </a:solidFill>
          <a:latin typeface="+mn-lt"/>
          <a:ea typeface="+mn-ea"/>
          <a:cs typeface="+mn-cs"/>
        </a:defRPr>
      </a:lvl3pPr>
      <a:lvl4pPr marL="5094557" indent="-727794" algn="l" defTabSz="2911175" rtl="0" eaLnBrk="1" latinLnBrk="0" hangingPunct="1">
        <a:lnSpc>
          <a:spcPct val="90000"/>
        </a:lnSpc>
        <a:spcBef>
          <a:spcPts val="1592"/>
        </a:spcBef>
        <a:buFont typeface="Arial" panose="020B0604020202020204" pitchFamily="34" charset="0"/>
        <a:buChar char="•"/>
        <a:defRPr kumimoji="1" sz="5731" kern="1200">
          <a:solidFill>
            <a:schemeClr val="tx1"/>
          </a:solidFill>
          <a:latin typeface="+mn-lt"/>
          <a:ea typeface="+mn-ea"/>
          <a:cs typeface="+mn-cs"/>
        </a:defRPr>
      </a:lvl4pPr>
      <a:lvl5pPr marL="6550144" indent="-727794" algn="l" defTabSz="2911175" rtl="0" eaLnBrk="1" latinLnBrk="0" hangingPunct="1">
        <a:lnSpc>
          <a:spcPct val="90000"/>
        </a:lnSpc>
        <a:spcBef>
          <a:spcPts val="1592"/>
        </a:spcBef>
        <a:buFont typeface="Arial" panose="020B0604020202020204" pitchFamily="34" charset="0"/>
        <a:buChar char="•"/>
        <a:defRPr kumimoji="1" sz="5731" kern="1200">
          <a:solidFill>
            <a:schemeClr val="tx1"/>
          </a:solidFill>
          <a:latin typeface="+mn-lt"/>
          <a:ea typeface="+mn-ea"/>
          <a:cs typeface="+mn-cs"/>
        </a:defRPr>
      </a:lvl5pPr>
      <a:lvl6pPr marL="8005732" indent="-727794" algn="l" defTabSz="2911175" rtl="0" eaLnBrk="1" latinLnBrk="0" hangingPunct="1">
        <a:lnSpc>
          <a:spcPct val="90000"/>
        </a:lnSpc>
        <a:spcBef>
          <a:spcPts val="1592"/>
        </a:spcBef>
        <a:buFont typeface="Arial" panose="020B0604020202020204" pitchFamily="34" charset="0"/>
        <a:buChar char="•"/>
        <a:defRPr kumimoji="1" sz="5731" kern="1200">
          <a:solidFill>
            <a:schemeClr val="tx1"/>
          </a:solidFill>
          <a:latin typeface="+mn-lt"/>
          <a:ea typeface="+mn-ea"/>
          <a:cs typeface="+mn-cs"/>
        </a:defRPr>
      </a:lvl6pPr>
      <a:lvl7pPr marL="9461320" indent="-727794" algn="l" defTabSz="2911175" rtl="0" eaLnBrk="1" latinLnBrk="0" hangingPunct="1">
        <a:lnSpc>
          <a:spcPct val="90000"/>
        </a:lnSpc>
        <a:spcBef>
          <a:spcPts val="1592"/>
        </a:spcBef>
        <a:buFont typeface="Arial" panose="020B0604020202020204" pitchFamily="34" charset="0"/>
        <a:buChar char="•"/>
        <a:defRPr kumimoji="1" sz="5731" kern="1200">
          <a:solidFill>
            <a:schemeClr val="tx1"/>
          </a:solidFill>
          <a:latin typeface="+mn-lt"/>
          <a:ea typeface="+mn-ea"/>
          <a:cs typeface="+mn-cs"/>
        </a:defRPr>
      </a:lvl7pPr>
      <a:lvl8pPr marL="10916907" indent="-727794" algn="l" defTabSz="2911175" rtl="0" eaLnBrk="1" latinLnBrk="0" hangingPunct="1">
        <a:lnSpc>
          <a:spcPct val="90000"/>
        </a:lnSpc>
        <a:spcBef>
          <a:spcPts val="1592"/>
        </a:spcBef>
        <a:buFont typeface="Arial" panose="020B0604020202020204" pitchFamily="34" charset="0"/>
        <a:buChar char="•"/>
        <a:defRPr kumimoji="1" sz="5731" kern="1200">
          <a:solidFill>
            <a:schemeClr val="tx1"/>
          </a:solidFill>
          <a:latin typeface="+mn-lt"/>
          <a:ea typeface="+mn-ea"/>
          <a:cs typeface="+mn-cs"/>
        </a:defRPr>
      </a:lvl8pPr>
      <a:lvl9pPr marL="12372495" indent="-727794" algn="l" defTabSz="2911175" rtl="0" eaLnBrk="1" latinLnBrk="0" hangingPunct="1">
        <a:lnSpc>
          <a:spcPct val="90000"/>
        </a:lnSpc>
        <a:spcBef>
          <a:spcPts val="1592"/>
        </a:spcBef>
        <a:buFont typeface="Arial" panose="020B0604020202020204" pitchFamily="34" charset="0"/>
        <a:buChar char="•"/>
        <a:defRPr kumimoji="1" sz="573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911175" rtl="0" eaLnBrk="1" latinLnBrk="0" hangingPunct="1">
        <a:defRPr kumimoji="1" sz="5731" kern="1200">
          <a:solidFill>
            <a:schemeClr val="tx1"/>
          </a:solidFill>
          <a:latin typeface="+mn-lt"/>
          <a:ea typeface="+mn-ea"/>
          <a:cs typeface="+mn-cs"/>
        </a:defRPr>
      </a:lvl1pPr>
      <a:lvl2pPr marL="1455588" algn="l" defTabSz="2911175" rtl="0" eaLnBrk="1" latinLnBrk="0" hangingPunct="1">
        <a:defRPr kumimoji="1" sz="5731" kern="1200">
          <a:solidFill>
            <a:schemeClr val="tx1"/>
          </a:solidFill>
          <a:latin typeface="+mn-lt"/>
          <a:ea typeface="+mn-ea"/>
          <a:cs typeface="+mn-cs"/>
        </a:defRPr>
      </a:lvl2pPr>
      <a:lvl3pPr marL="2911175" algn="l" defTabSz="2911175" rtl="0" eaLnBrk="1" latinLnBrk="0" hangingPunct="1">
        <a:defRPr kumimoji="1" sz="5731" kern="1200">
          <a:solidFill>
            <a:schemeClr val="tx1"/>
          </a:solidFill>
          <a:latin typeface="+mn-lt"/>
          <a:ea typeface="+mn-ea"/>
          <a:cs typeface="+mn-cs"/>
        </a:defRPr>
      </a:lvl3pPr>
      <a:lvl4pPr marL="4366763" algn="l" defTabSz="2911175" rtl="0" eaLnBrk="1" latinLnBrk="0" hangingPunct="1">
        <a:defRPr kumimoji="1" sz="5731" kern="1200">
          <a:solidFill>
            <a:schemeClr val="tx1"/>
          </a:solidFill>
          <a:latin typeface="+mn-lt"/>
          <a:ea typeface="+mn-ea"/>
          <a:cs typeface="+mn-cs"/>
        </a:defRPr>
      </a:lvl4pPr>
      <a:lvl5pPr marL="5822351" algn="l" defTabSz="2911175" rtl="0" eaLnBrk="1" latinLnBrk="0" hangingPunct="1">
        <a:defRPr kumimoji="1" sz="5731" kern="1200">
          <a:solidFill>
            <a:schemeClr val="tx1"/>
          </a:solidFill>
          <a:latin typeface="+mn-lt"/>
          <a:ea typeface="+mn-ea"/>
          <a:cs typeface="+mn-cs"/>
        </a:defRPr>
      </a:lvl5pPr>
      <a:lvl6pPr marL="7277938" algn="l" defTabSz="2911175" rtl="0" eaLnBrk="1" latinLnBrk="0" hangingPunct="1">
        <a:defRPr kumimoji="1" sz="5731" kern="1200">
          <a:solidFill>
            <a:schemeClr val="tx1"/>
          </a:solidFill>
          <a:latin typeface="+mn-lt"/>
          <a:ea typeface="+mn-ea"/>
          <a:cs typeface="+mn-cs"/>
        </a:defRPr>
      </a:lvl6pPr>
      <a:lvl7pPr marL="8733526" algn="l" defTabSz="2911175" rtl="0" eaLnBrk="1" latinLnBrk="0" hangingPunct="1">
        <a:defRPr kumimoji="1" sz="5731" kern="1200">
          <a:solidFill>
            <a:schemeClr val="tx1"/>
          </a:solidFill>
          <a:latin typeface="+mn-lt"/>
          <a:ea typeface="+mn-ea"/>
          <a:cs typeface="+mn-cs"/>
        </a:defRPr>
      </a:lvl7pPr>
      <a:lvl8pPr marL="10189113" algn="l" defTabSz="2911175" rtl="0" eaLnBrk="1" latinLnBrk="0" hangingPunct="1">
        <a:defRPr kumimoji="1" sz="5731" kern="1200">
          <a:solidFill>
            <a:schemeClr val="tx1"/>
          </a:solidFill>
          <a:latin typeface="+mn-lt"/>
          <a:ea typeface="+mn-ea"/>
          <a:cs typeface="+mn-cs"/>
        </a:defRPr>
      </a:lvl8pPr>
      <a:lvl9pPr marL="11644701" algn="l" defTabSz="2911175" rtl="0" eaLnBrk="1" latinLnBrk="0" hangingPunct="1">
        <a:defRPr kumimoji="1" sz="573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13" Type="http://schemas.openxmlformats.org/officeDocument/2006/relationships/image" Target="../media/image11.jpg"/><Relationship Id="rId18" Type="http://schemas.openxmlformats.org/officeDocument/2006/relationships/image" Target="../media/image16.jpg"/><Relationship Id="rId3" Type="http://schemas.openxmlformats.org/officeDocument/2006/relationships/image" Target="../media/image1.jpg"/><Relationship Id="rId21" Type="http://schemas.openxmlformats.org/officeDocument/2006/relationships/image" Target="../media/image19.png"/><Relationship Id="rId7" Type="http://schemas.openxmlformats.org/officeDocument/2006/relationships/image" Target="../media/image5.jpg"/><Relationship Id="rId12" Type="http://schemas.openxmlformats.org/officeDocument/2006/relationships/image" Target="../media/image10.jpg"/><Relationship Id="rId17" Type="http://schemas.openxmlformats.org/officeDocument/2006/relationships/image" Target="../media/image15.jpg"/><Relationship Id="rId25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jpg"/><Relationship Id="rId20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g"/><Relationship Id="rId11" Type="http://schemas.openxmlformats.org/officeDocument/2006/relationships/image" Target="../media/image9.png"/><Relationship Id="rId24" Type="http://schemas.openxmlformats.org/officeDocument/2006/relationships/image" Target="../media/image22.png"/><Relationship Id="rId5" Type="http://schemas.openxmlformats.org/officeDocument/2006/relationships/image" Target="../media/image3.jpg"/><Relationship Id="rId15" Type="http://schemas.openxmlformats.org/officeDocument/2006/relationships/image" Target="../media/image13.jpg"/><Relationship Id="rId23" Type="http://schemas.openxmlformats.org/officeDocument/2006/relationships/image" Target="../media/image21.jpg"/><Relationship Id="rId10" Type="http://schemas.openxmlformats.org/officeDocument/2006/relationships/image" Target="../media/image8.jpg"/><Relationship Id="rId19" Type="http://schemas.openxmlformats.org/officeDocument/2006/relationships/image" Target="../media/image17.jpg"/><Relationship Id="rId4" Type="http://schemas.openxmlformats.org/officeDocument/2006/relationships/image" Target="../media/image2.jpg"/><Relationship Id="rId9" Type="http://schemas.openxmlformats.org/officeDocument/2006/relationships/image" Target="../media/image7.jpg"/><Relationship Id="rId14" Type="http://schemas.openxmlformats.org/officeDocument/2006/relationships/image" Target="../media/image12.jpg"/><Relationship Id="rId22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グループ化 90">
            <a:extLst>
              <a:ext uri="{FF2B5EF4-FFF2-40B4-BE49-F238E27FC236}">
                <a16:creationId xmlns:a16="http://schemas.microsoft.com/office/drawing/2014/main" id="{8BC1414A-CC4D-492D-B3C5-375DFABD0EC3}"/>
              </a:ext>
            </a:extLst>
          </p:cNvPr>
          <p:cNvGrpSpPr>
            <a:grpSpLocks noChangeAspect="1"/>
          </p:cNvGrpSpPr>
          <p:nvPr/>
        </p:nvGrpSpPr>
        <p:grpSpPr>
          <a:xfrm>
            <a:off x="5860036" y="3903300"/>
            <a:ext cx="14927324" cy="15250405"/>
            <a:chOff x="8403449" y="8544300"/>
            <a:chExt cx="12359347" cy="12399726"/>
          </a:xfrm>
        </p:grpSpPr>
        <p:pic>
          <p:nvPicPr>
            <p:cNvPr id="4" name="図 3" descr="グラフィカル ユーザー インターフェイス&#10;&#10;自動的に生成された説明">
              <a:extLst>
                <a:ext uri="{FF2B5EF4-FFF2-40B4-BE49-F238E27FC236}">
                  <a16:creationId xmlns:a16="http://schemas.microsoft.com/office/drawing/2014/main" id="{7979D6DB-8958-45EB-8075-7288ED04F2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296" t="23239" r="41500" b="35600"/>
            <a:stretch/>
          </p:blipFill>
          <p:spPr>
            <a:xfrm>
              <a:off x="8404243" y="13353669"/>
              <a:ext cx="3194685" cy="2344189"/>
            </a:xfrm>
            <a:prstGeom prst="rect">
              <a:avLst/>
            </a:prstGeom>
          </p:spPr>
        </p:pic>
        <p:pic>
          <p:nvPicPr>
            <p:cNvPr id="7" name="図 6" descr="マップ が含まれている画像&#10;&#10;自動的に生成された説明">
              <a:extLst>
                <a:ext uri="{FF2B5EF4-FFF2-40B4-BE49-F238E27FC236}">
                  <a16:creationId xmlns:a16="http://schemas.microsoft.com/office/drawing/2014/main" id="{0E848DBE-ED13-46C6-A8A6-E1FF29F59E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363" t="21256" r="42046" b="34724"/>
            <a:stretch/>
          </p:blipFill>
          <p:spPr>
            <a:xfrm>
              <a:off x="10773043" y="13426805"/>
              <a:ext cx="2876204" cy="2507032"/>
            </a:xfrm>
            <a:prstGeom prst="rect">
              <a:avLst/>
            </a:prstGeom>
          </p:spPr>
        </p:pic>
        <p:pic>
          <p:nvPicPr>
            <p:cNvPr id="10" name="図 9" descr="マップ&#10;&#10;低い精度で自動的に生成された説明">
              <a:extLst>
                <a:ext uri="{FF2B5EF4-FFF2-40B4-BE49-F238E27FC236}">
                  <a16:creationId xmlns:a16="http://schemas.microsoft.com/office/drawing/2014/main" id="{8544FC8A-A85C-46A9-B311-9B191CF546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513" t="21233" r="41424" b="34748"/>
            <a:stretch/>
          </p:blipFill>
          <p:spPr>
            <a:xfrm>
              <a:off x="12932804" y="13388074"/>
              <a:ext cx="3055718" cy="2507033"/>
            </a:xfrm>
            <a:prstGeom prst="rect">
              <a:avLst/>
            </a:prstGeom>
          </p:spPr>
        </p:pic>
        <p:pic>
          <p:nvPicPr>
            <p:cNvPr id="12" name="図 11">
              <a:extLst>
                <a:ext uri="{FF2B5EF4-FFF2-40B4-BE49-F238E27FC236}">
                  <a16:creationId xmlns:a16="http://schemas.microsoft.com/office/drawing/2014/main" id="{15170102-9F64-4E6C-A6E3-C7A6EDC440E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223" t="21925" r="42373" b="34055"/>
            <a:stretch/>
          </p:blipFill>
          <p:spPr>
            <a:xfrm>
              <a:off x="15435447" y="13380453"/>
              <a:ext cx="1512305" cy="2507033"/>
            </a:xfrm>
            <a:prstGeom prst="rect">
              <a:avLst/>
            </a:prstGeom>
          </p:spPr>
        </p:pic>
        <p:pic>
          <p:nvPicPr>
            <p:cNvPr id="14" name="図 13" descr="マップ&#10;&#10;中程度の精度で自動的に生成された説明">
              <a:extLst>
                <a:ext uri="{FF2B5EF4-FFF2-40B4-BE49-F238E27FC236}">
                  <a16:creationId xmlns:a16="http://schemas.microsoft.com/office/drawing/2014/main" id="{F5B2897E-BFA8-4EA5-86D9-84C29767DF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416" t="30905" r="43771" b="33994"/>
            <a:stretch/>
          </p:blipFill>
          <p:spPr>
            <a:xfrm>
              <a:off x="12902324" y="15170567"/>
              <a:ext cx="2659478" cy="1999034"/>
            </a:xfrm>
            <a:prstGeom prst="rect">
              <a:avLst/>
            </a:prstGeom>
          </p:spPr>
        </p:pic>
        <p:pic>
          <p:nvPicPr>
            <p:cNvPr id="16" name="図 15" descr="マップ&#10;&#10;自動的に生成された説明">
              <a:extLst>
                <a:ext uri="{FF2B5EF4-FFF2-40B4-BE49-F238E27FC236}">
                  <a16:creationId xmlns:a16="http://schemas.microsoft.com/office/drawing/2014/main" id="{0AFF9363-2EB0-42DB-981E-BEAC3C7228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671" t="26286" r="41614" b="34492"/>
            <a:stretch/>
          </p:blipFill>
          <p:spPr>
            <a:xfrm>
              <a:off x="10773043" y="15486333"/>
              <a:ext cx="3013270" cy="2233815"/>
            </a:xfrm>
            <a:prstGeom prst="rect">
              <a:avLst/>
            </a:prstGeom>
          </p:spPr>
        </p:pic>
        <p:pic>
          <p:nvPicPr>
            <p:cNvPr id="3" name="図 2" descr="グラフィカル ユーザー インターフェイス, マップ&#10;&#10;自動的に生成された説明">
              <a:extLst>
                <a:ext uri="{FF2B5EF4-FFF2-40B4-BE49-F238E27FC236}">
                  <a16:creationId xmlns:a16="http://schemas.microsoft.com/office/drawing/2014/main" id="{66D539C0-73FC-40E5-9911-97FC798344E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557" t="21650" r="42282" b="34330"/>
            <a:stretch/>
          </p:blipFill>
          <p:spPr>
            <a:xfrm>
              <a:off x="9689968" y="16503668"/>
              <a:ext cx="2945915" cy="2507032"/>
            </a:xfrm>
            <a:prstGeom prst="rect">
              <a:avLst/>
            </a:prstGeom>
          </p:spPr>
        </p:pic>
        <p:pic>
          <p:nvPicPr>
            <p:cNvPr id="6" name="図 5" descr="グラフィカル ユーザー インターフェイス が含まれている画像&#10;&#10;自動的に生成された説明">
              <a:extLst>
                <a:ext uri="{FF2B5EF4-FFF2-40B4-BE49-F238E27FC236}">
                  <a16:creationId xmlns:a16="http://schemas.microsoft.com/office/drawing/2014/main" id="{F5F466ED-0C3A-4333-A56D-74F4D976F6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298" t="20273" r="42982" b="26699"/>
            <a:stretch/>
          </p:blipFill>
          <p:spPr>
            <a:xfrm>
              <a:off x="8408938" y="17923967"/>
              <a:ext cx="3013802" cy="3020059"/>
            </a:xfrm>
            <a:prstGeom prst="rect">
              <a:avLst/>
            </a:prstGeom>
          </p:spPr>
        </p:pic>
        <p:pic>
          <p:nvPicPr>
            <p:cNvPr id="13" name="図 12" descr="グラフィカル ユーザー インターフェイス, マップ&#10;&#10;自動的に生成された説明">
              <a:extLst>
                <a:ext uri="{FF2B5EF4-FFF2-40B4-BE49-F238E27FC236}">
                  <a16:creationId xmlns:a16="http://schemas.microsoft.com/office/drawing/2014/main" id="{0A793800-6E32-4B36-BFBB-FAA0314A00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877" t="42965" r="63381" b="52129"/>
            <a:stretch/>
          </p:blipFill>
          <p:spPr>
            <a:xfrm>
              <a:off x="9730101" y="17720148"/>
              <a:ext cx="334271" cy="279401"/>
            </a:xfrm>
            <a:prstGeom prst="rect">
              <a:avLst/>
            </a:prstGeom>
          </p:spPr>
        </p:pic>
        <p:pic>
          <p:nvPicPr>
            <p:cNvPr id="8" name="図 7">
              <a:extLst>
                <a:ext uri="{FF2B5EF4-FFF2-40B4-BE49-F238E27FC236}">
                  <a16:creationId xmlns:a16="http://schemas.microsoft.com/office/drawing/2014/main" id="{9F848F35-A3D4-4CA1-B6EC-C829A3B822A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8685028" y="15547842"/>
              <a:ext cx="2132699" cy="1251328"/>
            </a:xfrm>
            <a:prstGeom prst="rect">
              <a:avLst/>
            </a:prstGeom>
          </p:spPr>
        </p:pic>
        <p:pic>
          <p:nvPicPr>
            <p:cNvPr id="17" name="図 16">
              <a:extLst>
                <a:ext uri="{FF2B5EF4-FFF2-40B4-BE49-F238E27FC236}">
                  <a16:creationId xmlns:a16="http://schemas.microsoft.com/office/drawing/2014/main" id="{D546E648-AA03-4D11-B4DC-B8FBD86F5EFA}"/>
                </a:ext>
              </a:extLst>
            </p:cNvPr>
            <p:cNvPicPr>
              <a:picLocks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8531419" y="15612710"/>
              <a:ext cx="1282401" cy="2507032"/>
            </a:xfrm>
            <a:prstGeom prst="rect">
              <a:avLst/>
            </a:prstGeom>
          </p:spPr>
        </p:pic>
        <p:pic>
          <p:nvPicPr>
            <p:cNvPr id="18" name="図 17" descr="グラフィカル ユーザー インターフェイス が含まれている画像&#10;&#10;自動的に生成された説明">
              <a:extLst>
                <a:ext uri="{FF2B5EF4-FFF2-40B4-BE49-F238E27FC236}">
                  <a16:creationId xmlns:a16="http://schemas.microsoft.com/office/drawing/2014/main" id="{1FCA3E80-FDA0-4BC1-9633-540B1C633E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298" t="22233" r="66612" b="35707"/>
            <a:stretch/>
          </p:blipFill>
          <p:spPr>
            <a:xfrm>
              <a:off x="8410352" y="16522460"/>
              <a:ext cx="132946" cy="2395375"/>
            </a:xfrm>
            <a:prstGeom prst="rect">
              <a:avLst/>
            </a:prstGeom>
          </p:spPr>
        </p:pic>
        <p:pic>
          <p:nvPicPr>
            <p:cNvPr id="19" name="図 18" descr="グラフィカル ユーザー インターフェイス が含まれている画像&#10;&#10;自動的に生成された説明">
              <a:extLst>
                <a:ext uri="{FF2B5EF4-FFF2-40B4-BE49-F238E27FC236}">
                  <a16:creationId xmlns:a16="http://schemas.microsoft.com/office/drawing/2014/main" id="{6A0C348F-6D63-4522-8CFE-5C2F78B324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298" t="22233" r="66612" b="35707"/>
            <a:stretch/>
          </p:blipFill>
          <p:spPr>
            <a:xfrm>
              <a:off x="8409649" y="14230900"/>
              <a:ext cx="132946" cy="2395375"/>
            </a:xfrm>
            <a:prstGeom prst="rect">
              <a:avLst/>
            </a:prstGeom>
          </p:spPr>
        </p:pic>
        <p:pic>
          <p:nvPicPr>
            <p:cNvPr id="11" name="図 10" descr="マップ&#10;&#10;自動的に生成された説明">
              <a:extLst>
                <a:ext uri="{FF2B5EF4-FFF2-40B4-BE49-F238E27FC236}">
                  <a16:creationId xmlns:a16="http://schemas.microsoft.com/office/drawing/2014/main" id="{AAECFC45-800E-4652-B7CD-8977901A6A4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963" t="25388" r="41874" b="34862"/>
            <a:stretch/>
          </p:blipFill>
          <p:spPr>
            <a:xfrm>
              <a:off x="11038839" y="17097767"/>
              <a:ext cx="2945915" cy="2263839"/>
            </a:xfrm>
            <a:prstGeom prst="rect">
              <a:avLst/>
            </a:prstGeom>
          </p:spPr>
        </p:pic>
        <p:pic>
          <p:nvPicPr>
            <p:cNvPr id="21" name="図 20">
              <a:extLst>
                <a:ext uri="{FF2B5EF4-FFF2-40B4-BE49-F238E27FC236}">
                  <a16:creationId xmlns:a16="http://schemas.microsoft.com/office/drawing/2014/main" id="{11C7C079-F3CD-485D-BD74-BFC4572EB2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217" t="34249" r="44608" b="26751"/>
            <a:stretch/>
          </p:blipFill>
          <p:spPr>
            <a:xfrm>
              <a:off x="11327700" y="18726602"/>
              <a:ext cx="2581589" cy="2217420"/>
            </a:xfrm>
            <a:prstGeom prst="rect">
              <a:avLst/>
            </a:prstGeom>
          </p:spPr>
        </p:pic>
        <p:pic>
          <p:nvPicPr>
            <p:cNvPr id="23" name="図 22" descr="グラフィカル ユーザー インターフェイス&#10;&#10;自動的に生成された説明">
              <a:extLst>
                <a:ext uri="{FF2B5EF4-FFF2-40B4-BE49-F238E27FC236}">
                  <a16:creationId xmlns:a16="http://schemas.microsoft.com/office/drawing/2014/main" id="{378F8D81-77D7-47C6-899A-9EEE4E191F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086" t="34841" r="48511" b="43503"/>
            <a:stretch/>
          </p:blipFill>
          <p:spPr>
            <a:xfrm>
              <a:off x="12203529" y="14116556"/>
              <a:ext cx="1512305" cy="1233318"/>
            </a:xfrm>
            <a:prstGeom prst="rect">
              <a:avLst/>
            </a:prstGeom>
          </p:spPr>
        </p:pic>
        <p:pic>
          <p:nvPicPr>
            <p:cNvPr id="25" name="図 24" descr="マップ&#10;&#10;自動的に生成された説明">
              <a:extLst>
                <a:ext uri="{FF2B5EF4-FFF2-40B4-BE49-F238E27FC236}">
                  <a16:creationId xmlns:a16="http://schemas.microsoft.com/office/drawing/2014/main" id="{EF2F216E-38FB-47B1-810A-6F4D7F2239A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060" t="21316" r="41625" b="43628"/>
            <a:stretch/>
          </p:blipFill>
          <p:spPr>
            <a:xfrm>
              <a:off x="11925373" y="12181507"/>
              <a:ext cx="2964459" cy="1996511"/>
            </a:xfrm>
            <a:prstGeom prst="rect">
              <a:avLst/>
            </a:prstGeom>
          </p:spPr>
        </p:pic>
        <p:pic>
          <p:nvPicPr>
            <p:cNvPr id="27" name="図 26" descr="グラフィカル ユーザー インターフェイス, マップ&#10;&#10;自動的に生成された説明">
              <a:extLst>
                <a:ext uri="{FF2B5EF4-FFF2-40B4-BE49-F238E27FC236}">
                  <a16:creationId xmlns:a16="http://schemas.microsoft.com/office/drawing/2014/main" id="{F754FFEB-4674-44DE-A978-FEC0A1E343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312" t="20726" r="41625" b="35954"/>
            <a:stretch/>
          </p:blipFill>
          <p:spPr>
            <a:xfrm>
              <a:off x="12002079" y="10662581"/>
              <a:ext cx="3055718" cy="2467179"/>
            </a:xfrm>
            <a:prstGeom prst="rect">
              <a:avLst/>
            </a:prstGeom>
          </p:spPr>
        </p:pic>
        <p:pic>
          <p:nvPicPr>
            <p:cNvPr id="29" name="図 28" descr="グラフィカル ユーザー インターフェイス&#10;&#10;自動的に生成された説明">
              <a:extLst>
                <a:ext uri="{FF2B5EF4-FFF2-40B4-BE49-F238E27FC236}">
                  <a16:creationId xmlns:a16="http://schemas.microsoft.com/office/drawing/2014/main" id="{16F3775A-0FC2-4BE4-A47F-E488EE54BE5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978" t="20168" r="41410" b="33843"/>
            <a:stretch/>
          </p:blipFill>
          <p:spPr>
            <a:xfrm>
              <a:off x="14920309" y="10546610"/>
              <a:ext cx="2635008" cy="2619138"/>
            </a:xfrm>
            <a:prstGeom prst="rect">
              <a:avLst/>
            </a:prstGeom>
          </p:spPr>
        </p:pic>
        <p:pic>
          <p:nvPicPr>
            <p:cNvPr id="31" name="図 30" descr="グラフィカル ユーザー インターフェイス&#10;&#10;自動的に生成された説明">
              <a:extLst>
                <a:ext uri="{FF2B5EF4-FFF2-40B4-BE49-F238E27FC236}">
                  <a16:creationId xmlns:a16="http://schemas.microsoft.com/office/drawing/2014/main" id="{6DAAAB91-2495-4854-A9F6-CDE0133799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135" t="21633" r="41968" b="33614"/>
            <a:stretch/>
          </p:blipFill>
          <p:spPr>
            <a:xfrm>
              <a:off x="16418890" y="10714033"/>
              <a:ext cx="2182012" cy="2548870"/>
            </a:xfrm>
            <a:prstGeom prst="rect">
              <a:avLst/>
            </a:prstGeom>
          </p:spPr>
        </p:pic>
        <p:pic>
          <p:nvPicPr>
            <p:cNvPr id="32" name="図 31" descr="グラフィカル ユーザー インターフェイス&#10;&#10;自動的に生成された説明">
              <a:extLst>
                <a:ext uri="{FF2B5EF4-FFF2-40B4-BE49-F238E27FC236}">
                  <a16:creationId xmlns:a16="http://schemas.microsoft.com/office/drawing/2014/main" id="{E889BA45-ECD9-48B2-90B1-EF33277B91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281" t="20168" r="41410" b="73430"/>
            <a:stretch/>
          </p:blipFill>
          <p:spPr>
            <a:xfrm>
              <a:off x="16177283" y="10546610"/>
              <a:ext cx="1378828" cy="364670"/>
            </a:xfrm>
            <a:prstGeom prst="rect">
              <a:avLst/>
            </a:prstGeom>
          </p:spPr>
        </p:pic>
        <p:pic>
          <p:nvPicPr>
            <p:cNvPr id="36" name="図 35" descr="グラフィカル ユーザー インターフェイス&#10;&#10;自動的に生成された説明">
              <a:extLst>
                <a:ext uri="{FF2B5EF4-FFF2-40B4-BE49-F238E27FC236}">
                  <a16:creationId xmlns:a16="http://schemas.microsoft.com/office/drawing/2014/main" id="{50CB2734-CD17-4701-888E-3093C34383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369" t="24089" r="40432" b="35731"/>
            <a:stretch/>
          </p:blipFill>
          <p:spPr>
            <a:xfrm>
              <a:off x="17568588" y="11138514"/>
              <a:ext cx="3194208" cy="2288293"/>
            </a:xfrm>
            <a:prstGeom prst="rect">
              <a:avLst/>
            </a:prstGeom>
          </p:spPr>
        </p:pic>
        <p:pic>
          <p:nvPicPr>
            <p:cNvPr id="38" name="図 37">
              <a:extLst>
                <a:ext uri="{FF2B5EF4-FFF2-40B4-BE49-F238E27FC236}">
                  <a16:creationId xmlns:a16="http://schemas.microsoft.com/office/drawing/2014/main" id="{B5B388B1-9B02-4157-976F-BC5C04E9A390}"/>
                </a:ext>
              </a:extLst>
            </p:cNvPr>
            <p:cNvPicPr>
              <a:picLocks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13822854" y="17047503"/>
              <a:ext cx="6472540" cy="3572240"/>
            </a:xfrm>
            <a:prstGeom prst="rect">
              <a:avLst/>
            </a:prstGeom>
          </p:spPr>
        </p:pic>
        <p:pic>
          <p:nvPicPr>
            <p:cNvPr id="40" name="図 39">
              <a:extLst>
                <a:ext uri="{FF2B5EF4-FFF2-40B4-BE49-F238E27FC236}">
                  <a16:creationId xmlns:a16="http://schemas.microsoft.com/office/drawing/2014/main" id="{7CC370E3-7D7A-4FE9-92B5-EF05BFA99D9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1"/>
            <a:srcRect r="4166"/>
            <a:stretch/>
          </p:blipFill>
          <p:spPr>
            <a:xfrm>
              <a:off x="20295394" y="13348354"/>
              <a:ext cx="467402" cy="2286198"/>
            </a:xfrm>
            <a:prstGeom prst="rect">
              <a:avLst/>
            </a:prstGeom>
          </p:spPr>
        </p:pic>
        <p:pic>
          <p:nvPicPr>
            <p:cNvPr id="41" name="図 40">
              <a:extLst>
                <a:ext uri="{FF2B5EF4-FFF2-40B4-BE49-F238E27FC236}">
                  <a16:creationId xmlns:a16="http://schemas.microsoft.com/office/drawing/2014/main" id="{BAE02719-839E-4A55-9621-C3157505C28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1"/>
            <a:srcRect r="4166"/>
            <a:stretch/>
          </p:blipFill>
          <p:spPr>
            <a:xfrm>
              <a:off x="20295394" y="15307115"/>
              <a:ext cx="467402" cy="2286198"/>
            </a:xfrm>
            <a:prstGeom prst="rect">
              <a:avLst/>
            </a:prstGeom>
          </p:spPr>
        </p:pic>
        <p:pic>
          <p:nvPicPr>
            <p:cNvPr id="42" name="図 41">
              <a:extLst>
                <a:ext uri="{FF2B5EF4-FFF2-40B4-BE49-F238E27FC236}">
                  <a16:creationId xmlns:a16="http://schemas.microsoft.com/office/drawing/2014/main" id="{1E59CECB-6499-46B1-B0F1-72F13119E60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1"/>
            <a:srcRect r="4166"/>
            <a:stretch/>
          </p:blipFill>
          <p:spPr>
            <a:xfrm>
              <a:off x="20295394" y="17413859"/>
              <a:ext cx="467402" cy="2286198"/>
            </a:xfrm>
            <a:prstGeom prst="rect">
              <a:avLst/>
            </a:prstGeom>
          </p:spPr>
        </p:pic>
        <p:pic>
          <p:nvPicPr>
            <p:cNvPr id="44" name="図 43">
              <a:extLst>
                <a:ext uri="{FF2B5EF4-FFF2-40B4-BE49-F238E27FC236}">
                  <a16:creationId xmlns:a16="http://schemas.microsoft.com/office/drawing/2014/main" id="{5AFAE748-636C-4DD0-9960-FDB3389FBA67}"/>
                </a:ext>
              </a:extLst>
            </p:cNvPr>
            <p:cNvPicPr>
              <a:picLocks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8505878" y="20568075"/>
              <a:ext cx="2581589" cy="239569"/>
            </a:xfrm>
            <a:prstGeom prst="rect">
              <a:avLst/>
            </a:prstGeom>
          </p:spPr>
        </p:pic>
        <p:pic>
          <p:nvPicPr>
            <p:cNvPr id="45" name="図 44" descr="グラフィカル ユーザー インターフェイス が含まれている画像&#10;&#10;自動的に生成された説明">
              <a:extLst>
                <a:ext uri="{FF2B5EF4-FFF2-40B4-BE49-F238E27FC236}">
                  <a16:creationId xmlns:a16="http://schemas.microsoft.com/office/drawing/2014/main" id="{2DA05798-7D44-4396-8E20-71D908E7446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298" t="20273" r="42982" b="26699"/>
            <a:stretch/>
          </p:blipFill>
          <p:spPr>
            <a:xfrm>
              <a:off x="8408938" y="17922157"/>
              <a:ext cx="3013802" cy="3020059"/>
            </a:xfrm>
            <a:prstGeom prst="rect">
              <a:avLst/>
            </a:prstGeom>
          </p:spPr>
        </p:pic>
        <p:pic>
          <p:nvPicPr>
            <p:cNvPr id="50" name="図 49">
              <a:extLst>
                <a:ext uri="{FF2B5EF4-FFF2-40B4-BE49-F238E27FC236}">
                  <a16:creationId xmlns:a16="http://schemas.microsoft.com/office/drawing/2014/main" id="{864667E7-E4F4-414F-B1CE-C75ADD6D95F4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10916759" y="20783705"/>
              <a:ext cx="1932599" cy="158510"/>
            </a:xfrm>
            <a:prstGeom prst="rect">
              <a:avLst/>
            </a:prstGeom>
          </p:spPr>
        </p:pic>
        <p:pic>
          <p:nvPicPr>
            <p:cNvPr id="51" name="図 50">
              <a:extLst>
                <a:ext uri="{FF2B5EF4-FFF2-40B4-BE49-F238E27FC236}">
                  <a16:creationId xmlns:a16="http://schemas.microsoft.com/office/drawing/2014/main" id="{C871777D-0FF8-4630-9E72-8B856BD02947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12724402" y="20783705"/>
              <a:ext cx="1932599" cy="158510"/>
            </a:xfrm>
            <a:prstGeom prst="rect">
              <a:avLst/>
            </a:prstGeom>
          </p:spPr>
        </p:pic>
        <p:pic>
          <p:nvPicPr>
            <p:cNvPr id="52" name="図 51">
              <a:extLst>
                <a:ext uri="{FF2B5EF4-FFF2-40B4-BE49-F238E27FC236}">
                  <a16:creationId xmlns:a16="http://schemas.microsoft.com/office/drawing/2014/main" id="{10C0AEA8-EF81-4934-BB96-D13C6B71EB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14657001" y="20783705"/>
              <a:ext cx="1932599" cy="158510"/>
            </a:xfrm>
            <a:prstGeom prst="rect">
              <a:avLst/>
            </a:prstGeom>
          </p:spPr>
        </p:pic>
        <p:pic>
          <p:nvPicPr>
            <p:cNvPr id="54" name="図 53">
              <a:extLst>
                <a:ext uri="{FF2B5EF4-FFF2-40B4-BE49-F238E27FC236}">
                  <a16:creationId xmlns:a16="http://schemas.microsoft.com/office/drawing/2014/main" id="{8FA2132E-365B-45F7-B02D-0C16F93CA7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16418892" y="20783705"/>
              <a:ext cx="1932599" cy="158510"/>
            </a:xfrm>
            <a:prstGeom prst="rect">
              <a:avLst/>
            </a:prstGeom>
          </p:spPr>
        </p:pic>
        <p:pic>
          <p:nvPicPr>
            <p:cNvPr id="58" name="図 57" descr="グラフィカル ユーザー インターフェイス&#10;&#10;中程度の精度で自動的に生成された説明">
              <a:extLst>
                <a:ext uri="{FF2B5EF4-FFF2-40B4-BE49-F238E27FC236}">
                  <a16:creationId xmlns:a16="http://schemas.microsoft.com/office/drawing/2014/main" id="{4CAFCA04-1DEB-4664-879B-0F1A59EF79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498" t="14303" r="44662" b="36319"/>
            <a:stretch/>
          </p:blipFill>
          <p:spPr>
            <a:xfrm>
              <a:off x="13066870" y="8548628"/>
              <a:ext cx="2408596" cy="2800350"/>
            </a:xfrm>
            <a:prstGeom prst="rect">
              <a:avLst/>
            </a:prstGeom>
          </p:spPr>
        </p:pic>
        <p:pic>
          <p:nvPicPr>
            <p:cNvPr id="46" name="図 45">
              <a:extLst>
                <a:ext uri="{FF2B5EF4-FFF2-40B4-BE49-F238E27FC236}">
                  <a16:creationId xmlns:a16="http://schemas.microsoft.com/office/drawing/2014/main" id="{7952DD0F-66FE-436E-B508-598A1DB01809}"/>
                </a:ext>
              </a:extLst>
            </p:cNvPr>
            <p:cNvPicPr>
              <a:picLocks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8505878" y="20568074"/>
              <a:ext cx="9496647" cy="239569"/>
            </a:xfrm>
            <a:prstGeom prst="rect">
              <a:avLst/>
            </a:prstGeom>
          </p:spPr>
        </p:pic>
        <p:grpSp>
          <p:nvGrpSpPr>
            <p:cNvPr id="64" name="グループ化 63">
              <a:extLst>
                <a:ext uri="{FF2B5EF4-FFF2-40B4-BE49-F238E27FC236}">
                  <a16:creationId xmlns:a16="http://schemas.microsoft.com/office/drawing/2014/main" id="{5B10C387-872A-44E9-AEA8-AD343FFD23B7}"/>
                </a:ext>
              </a:extLst>
            </p:cNvPr>
            <p:cNvGrpSpPr/>
            <p:nvPr/>
          </p:nvGrpSpPr>
          <p:grpSpPr>
            <a:xfrm>
              <a:off x="18002524" y="19006265"/>
              <a:ext cx="2760272" cy="1935951"/>
              <a:chOff x="12602643" y="13606383"/>
              <a:chExt cx="2760272" cy="1935951"/>
            </a:xfrm>
          </p:grpSpPr>
          <p:pic>
            <p:nvPicPr>
              <p:cNvPr id="47" name="図 46" descr="グラフィカル ユーザー インターフェイス が含まれている画像&#10;&#10;自動的に生成された説明">
                <a:extLst>
                  <a:ext uri="{FF2B5EF4-FFF2-40B4-BE49-F238E27FC236}">
                    <a16:creationId xmlns:a16="http://schemas.microsoft.com/office/drawing/2014/main" id="{1E76C23B-D2E1-4057-8EFC-9119BE61D4C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298" t="39308" r="45062" b="26699"/>
              <a:stretch/>
            </p:blipFill>
            <p:spPr>
              <a:xfrm flipH="1">
                <a:off x="12602643" y="13606383"/>
                <a:ext cx="2760272" cy="1935951"/>
              </a:xfrm>
              <a:prstGeom prst="rect">
                <a:avLst/>
              </a:prstGeom>
            </p:spPr>
          </p:pic>
          <p:pic>
            <p:nvPicPr>
              <p:cNvPr id="63" name="図 62">
                <a:extLst>
                  <a:ext uri="{FF2B5EF4-FFF2-40B4-BE49-F238E27FC236}">
                    <a16:creationId xmlns:a16="http://schemas.microsoft.com/office/drawing/2014/main" id="{5EAFAFEE-A87B-4D07-B434-CF5652C0ABA4}"/>
                  </a:ext>
                </a:extLst>
              </p:cNvPr>
              <p:cNvPicPr>
                <a:picLocks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2602643" y="15166186"/>
                <a:ext cx="2663695" cy="239569"/>
              </a:xfrm>
              <a:prstGeom prst="rect">
                <a:avLst/>
              </a:prstGeom>
            </p:spPr>
          </p:pic>
        </p:grpSp>
        <p:pic>
          <p:nvPicPr>
            <p:cNvPr id="69" name="図 68">
              <a:extLst>
                <a:ext uri="{FF2B5EF4-FFF2-40B4-BE49-F238E27FC236}">
                  <a16:creationId xmlns:a16="http://schemas.microsoft.com/office/drawing/2014/main" id="{812B0D17-08F9-431C-8678-C0588D9F25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551" t="14491" r="40461" b="36558"/>
            <a:stretch/>
          </p:blipFill>
          <p:spPr>
            <a:xfrm>
              <a:off x="17878626" y="8544300"/>
              <a:ext cx="2884170" cy="2999461"/>
            </a:xfrm>
            <a:prstGeom prst="rect">
              <a:avLst/>
            </a:prstGeom>
          </p:spPr>
        </p:pic>
        <p:pic>
          <p:nvPicPr>
            <p:cNvPr id="70" name="図 69">
              <a:extLst>
                <a:ext uri="{FF2B5EF4-FFF2-40B4-BE49-F238E27FC236}">
                  <a16:creationId xmlns:a16="http://schemas.microsoft.com/office/drawing/2014/main" id="{28BA9876-305B-4995-A1B2-E45159AAE26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1"/>
            <a:srcRect r="4166"/>
            <a:stretch/>
          </p:blipFill>
          <p:spPr>
            <a:xfrm>
              <a:off x="20295394" y="9585846"/>
              <a:ext cx="467402" cy="2286198"/>
            </a:xfrm>
            <a:prstGeom prst="rect">
              <a:avLst/>
            </a:prstGeom>
          </p:spPr>
        </p:pic>
        <p:pic>
          <p:nvPicPr>
            <p:cNvPr id="72" name="図 71">
              <a:extLst>
                <a:ext uri="{FF2B5EF4-FFF2-40B4-BE49-F238E27FC236}">
                  <a16:creationId xmlns:a16="http://schemas.microsoft.com/office/drawing/2014/main" id="{5A6755F8-CA36-42BE-B516-555ED37F9172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15336193" y="8547845"/>
              <a:ext cx="2408129" cy="140220"/>
            </a:xfrm>
            <a:prstGeom prst="rect">
              <a:avLst/>
            </a:prstGeom>
          </p:spPr>
        </p:pic>
        <p:pic>
          <p:nvPicPr>
            <p:cNvPr id="73" name="図 72">
              <a:extLst>
                <a:ext uri="{FF2B5EF4-FFF2-40B4-BE49-F238E27FC236}">
                  <a16:creationId xmlns:a16="http://schemas.microsoft.com/office/drawing/2014/main" id="{3318C35E-7F32-4673-85B7-61B71322C5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4"/>
            <a:srcRect l="14503" t="-3084" b="-1"/>
            <a:stretch/>
          </p:blipFill>
          <p:spPr>
            <a:xfrm>
              <a:off x="17555318" y="8544301"/>
              <a:ext cx="2058881" cy="144547"/>
            </a:xfrm>
            <a:prstGeom prst="rect">
              <a:avLst/>
            </a:prstGeom>
          </p:spPr>
        </p:pic>
        <p:pic>
          <p:nvPicPr>
            <p:cNvPr id="75" name="図 74" descr="グラフィカル ユーザー インターフェイス&#10;&#10;自動的に生成された説明">
              <a:extLst>
                <a:ext uri="{FF2B5EF4-FFF2-40B4-BE49-F238E27FC236}">
                  <a16:creationId xmlns:a16="http://schemas.microsoft.com/office/drawing/2014/main" id="{60224504-D364-4BCB-830A-7DB83DCF00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304" t="14314" r="50000" b="43104"/>
            <a:stretch/>
          </p:blipFill>
          <p:spPr>
            <a:xfrm>
              <a:off x="8404242" y="8544300"/>
              <a:ext cx="2237226" cy="2514693"/>
            </a:xfrm>
            <a:prstGeom prst="rect">
              <a:avLst/>
            </a:prstGeom>
          </p:spPr>
        </p:pic>
        <p:pic>
          <p:nvPicPr>
            <p:cNvPr id="77" name="図 76">
              <a:extLst>
                <a:ext uri="{FF2B5EF4-FFF2-40B4-BE49-F238E27FC236}">
                  <a16:creationId xmlns:a16="http://schemas.microsoft.com/office/drawing/2014/main" id="{14F75A1D-F666-45B8-B931-59BBD0E5CA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4"/>
            <a:srcRect l="14503" t="-3084" b="-1"/>
            <a:stretch/>
          </p:blipFill>
          <p:spPr>
            <a:xfrm>
              <a:off x="9934061" y="8544300"/>
              <a:ext cx="3194685" cy="144547"/>
            </a:xfrm>
            <a:prstGeom prst="rect">
              <a:avLst/>
            </a:prstGeom>
          </p:spPr>
        </p:pic>
        <p:pic>
          <p:nvPicPr>
            <p:cNvPr id="79" name="図 78">
              <a:extLst>
                <a:ext uri="{FF2B5EF4-FFF2-40B4-BE49-F238E27FC236}">
                  <a16:creationId xmlns:a16="http://schemas.microsoft.com/office/drawing/2014/main" id="{B5A19B60-F56E-44AE-9C4E-5AFD7B84511B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8403449" y="11058993"/>
              <a:ext cx="219475" cy="2341067"/>
            </a:xfrm>
            <a:prstGeom prst="rect">
              <a:avLst/>
            </a:prstGeom>
          </p:spPr>
        </p:pic>
        <p:pic>
          <p:nvPicPr>
            <p:cNvPr id="80" name="図 79">
              <a:extLst>
                <a:ext uri="{FF2B5EF4-FFF2-40B4-BE49-F238E27FC236}">
                  <a16:creationId xmlns:a16="http://schemas.microsoft.com/office/drawing/2014/main" id="{76057E69-BC3C-47E7-9A90-9C355B0E1086}"/>
                </a:ext>
              </a:extLst>
            </p:cNvPr>
            <p:cNvPicPr>
              <a:picLocks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8569200" y="11012914"/>
              <a:ext cx="3532808" cy="2467178"/>
            </a:xfrm>
            <a:prstGeom prst="rect">
              <a:avLst/>
            </a:prstGeom>
          </p:spPr>
        </p:pic>
        <p:pic>
          <p:nvPicPr>
            <p:cNvPr id="81" name="図 80">
              <a:extLst>
                <a:ext uri="{FF2B5EF4-FFF2-40B4-BE49-F238E27FC236}">
                  <a16:creationId xmlns:a16="http://schemas.microsoft.com/office/drawing/2014/main" id="{3894D1E6-4CDA-4CE1-AC86-97611907B809}"/>
                </a:ext>
              </a:extLst>
            </p:cNvPr>
            <p:cNvPicPr>
              <a:picLocks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15551318" y="15876472"/>
              <a:ext cx="4780617" cy="1217481"/>
            </a:xfrm>
            <a:prstGeom prst="rect">
              <a:avLst/>
            </a:prstGeom>
          </p:spPr>
        </p:pic>
        <p:pic>
          <p:nvPicPr>
            <p:cNvPr id="82" name="図 81">
              <a:extLst>
                <a:ext uri="{FF2B5EF4-FFF2-40B4-BE49-F238E27FC236}">
                  <a16:creationId xmlns:a16="http://schemas.microsoft.com/office/drawing/2014/main" id="{3FED638F-06D4-459E-92DF-D9C1777FF6A7}"/>
                </a:ext>
              </a:extLst>
            </p:cNvPr>
            <p:cNvPicPr>
              <a:picLocks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16921971" y="13236499"/>
              <a:ext cx="3407394" cy="2764409"/>
            </a:xfrm>
            <a:prstGeom prst="rect">
              <a:avLst/>
            </a:prstGeom>
          </p:spPr>
        </p:pic>
        <p:pic>
          <p:nvPicPr>
            <p:cNvPr id="83" name="図 82">
              <a:extLst>
                <a:ext uri="{FF2B5EF4-FFF2-40B4-BE49-F238E27FC236}">
                  <a16:creationId xmlns:a16="http://schemas.microsoft.com/office/drawing/2014/main" id="{7EDEA80D-3E0B-46D1-969A-A920E7955EE5}"/>
                </a:ext>
              </a:extLst>
            </p:cNvPr>
            <p:cNvPicPr>
              <a:picLocks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14875241" y="13127099"/>
              <a:ext cx="2099420" cy="280201"/>
            </a:xfrm>
            <a:prstGeom prst="rect">
              <a:avLst/>
            </a:prstGeom>
          </p:spPr>
        </p:pic>
        <p:pic>
          <p:nvPicPr>
            <p:cNvPr id="84" name="図 83">
              <a:extLst>
                <a:ext uri="{FF2B5EF4-FFF2-40B4-BE49-F238E27FC236}">
                  <a16:creationId xmlns:a16="http://schemas.microsoft.com/office/drawing/2014/main" id="{39C910F5-6A39-4060-BCA4-CAFA051CAB8B}"/>
                </a:ext>
              </a:extLst>
            </p:cNvPr>
            <p:cNvPicPr>
              <a:picLocks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10389560" y="9462192"/>
              <a:ext cx="2732934" cy="1665367"/>
            </a:xfrm>
            <a:prstGeom prst="rect">
              <a:avLst/>
            </a:prstGeom>
          </p:spPr>
        </p:pic>
        <p:pic>
          <p:nvPicPr>
            <p:cNvPr id="85" name="図 84">
              <a:extLst>
                <a:ext uri="{FF2B5EF4-FFF2-40B4-BE49-F238E27FC236}">
                  <a16:creationId xmlns:a16="http://schemas.microsoft.com/office/drawing/2014/main" id="{CCF86EDB-25C7-4162-BC7D-8736E1EAAFE9}"/>
                </a:ext>
              </a:extLst>
            </p:cNvPr>
            <p:cNvPicPr>
              <a:picLocks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8505877" y="8640827"/>
              <a:ext cx="12160342" cy="263650"/>
            </a:xfrm>
            <a:prstGeom prst="rect">
              <a:avLst/>
            </a:prstGeom>
          </p:spPr>
        </p:pic>
        <p:pic>
          <p:nvPicPr>
            <p:cNvPr id="86" name="図 85">
              <a:extLst>
                <a:ext uri="{FF2B5EF4-FFF2-40B4-BE49-F238E27FC236}">
                  <a16:creationId xmlns:a16="http://schemas.microsoft.com/office/drawing/2014/main" id="{832565F8-257B-4135-9BC4-5B0B210B2AE6}"/>
                </a:ext>
              </a:extLst>
            </p:cNvPr>
            <p:cNvPicPr>
              <a:picLocks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20620501" y="8812695"/>
              <a:ext cx="45719" cy="891019"/>
            </a:xfrm>
            <a:prstGeom prst="rect">
              <a:avLst/>
            </a:prstGeom>
          </p:spPr>
        </p:pic>
        <p:pic>
          <p:nvPicPr>
            <p:cNvPr id="87" name="図 86">
              <a:extLst>
                <a:ext uri="{FF2B5EF4-FFF2-40B4-BE49-F238E27FC236}">
                  <a16:creationId xmlns:a16="http://schemas.microsoft.com/office/drawing/2014/main" id="{C814B4A8-EC06-46FB-80BF-DE20F020502D}"/>
                </a:ext>
              </a:extLst>
            </p:cNvPr>
            <p:cNvPicPr>
              <a:picLocks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15391349" y="8886990"/>
              <a:ext cx="2682472" cy="1735940"/>
            </a:xfrm>
            <a:prstGeom prst="rect">
              <a:avLst/>
            </a:prstGeom>
          </p:spPr>
        </p:pic>
        <p:pic>
          <p:nvPicPr>
            <p:cNvPr id="88" name="図 87">
              <a:extLst>
                <a:ext uri="{FF2B5EF4-FFF2-40B4-BE49-F238E27FC236}">
                  <a16:creationId xmlns:a16="http://schemas.microsoft.com/office/drawing/2014/main" id="{82FBA46A-1F0B-48D0-9DF3-C10228E70B1B}"/>
                </a:ext>
              </a:extLst>
            </p:cNvPr>
            <p:cNvPicPr>
              <a:picLocks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10445747" y="8823070"/>
              <a:ext cx="2682472" cy="1042506"/>
            </a:xfrm>
            <a:prstGeom prst="rect">
              <a:avLst/>
            </a:prstGeom>
          </p:spPr>
        </p:pic>
        <p:pic>
          <p:nvPicPr>
            <p:cNvPr id="89" name="図 88">
              <a:extLst>
                <a:ext uri="{FF2B5EF4-FFF2-40B4-BE49-F238E27FC236}">
                  <a16:creationId xmlns:a16="http://schemas.microsoft.com/office/drawing/2014/main" id="{CCEB554F-12A4-474F-9E54-FDAA4E69C95C}"/>
                </a:ext>
              </a:extLst>
            </p:cNvPr>
            <p:cNvPicPr>
              <a:picLocks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17450590" y="10317428"/>
              <a:ext cx="551935" cy="635863"/>
            </a:xfrm>
            <a:prstGeom prst="rect">
              <a:avLst/>
            </a:prstGeom>
          </p:spPr>
        </p:pic>
        <p:pic>
          <p:nvPicPr>
            <p:cNvPr id="90" name="図 89">
              <a:extLst>
                <a:ext uri="{FF2B5EF4-FFF2-40B4-BE49-F238E27FC236}">
                  <a16:creationId xmlns:a16="http://schemas.microsoft.com/office/drawing/2014/main" id="{63F941C4-82D0-40F3-AEB8-AAA62A9A104F}"/>
                </a:ext>
              </a:extLst>
            </p:cNvPr>
            <p:cNvPicPr>
              <a:picLocks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8503338" y="9807853"/>
              <a:ext cx="622841" cy="15522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236509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182</TotalTime>
  <Words>1</Words>
  <Application>Microsoft Office PowerPoint</Application>
  <PresentationFormat>ユーザー設定</PresentationFormat>
  <Paragraphs>1</Paragraphs>
  <Slides>1</Slides>
  <Notes>1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</vt:i4>
      </vt:variant>
    </vt:vector>
  </HeadingPairs>
  <TitlesOfParts>
    <vt:vector size="6" baseType="lpstr">
      <vt:lpstr>游ゴシック</vt:lpstr>
      <vt:lpstr>Arial</vt:lpstr>
      <vt:lpstr>Calibri</vt:lpstr>
      <vt:lpstr>Calibri Light</vt:lpstr>
      <vt:lpstr>Office テーマ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大坂　直輝</dc:creator>
  <cp:lastModifiedBy>大坂　直輝</cp:lastModifiedBy>
  <cp:revision>54</cp:revision>
  <dcterms:created xsi:type="dcterms:W3CDTF">2022-04-19T11:18:07Z</dcterms:created>
  <dcterms:modified xsi:type="dcterms:W3CDTF">2022-04-19T14:53:13Z</dcterms:modified>
</cp:coreProperties>
</file>